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2918400" cy="21945600"/>
  <p:notesSz cx="6858000" cy="9144000"/>
  <p:defaultTextStyle>
    <a:defPPr>
      <a:defRPr lang="en-US"/>
    </a:defPPr>
    <a:lvl1pPr algn="l" rtl="0" fontAlgn="base">
      <a:spcBef>
        <a:spcPct val="0"/>
      </a:spcBef>
      <a:spcAft>
        <a:spcPct val="0"/>
      </a:spcAft>
      <a:defRPr sz="6514" kern="1200">
        <a:solidFill>
          <a:schemeClr val="tx1"/>
        </a:solidFill>
        <a:latin typeface="Arial" charset="0"/>
        <a:ea typeface="+mn-ea"/>
        <a:cs typeface="+mn-cs"/>
      </a:defRPr>
    </a:lvl1pPr>
    <a:lvl2pPr marL="391866" algn="l" rtl="0" fontAlgn="base">
      <a:spcBef>
        <a:spcPct val="0"/>
      </a:spcBef>
      <a:spcAft>
        <a:spcPct val="0"/>
      </a:spcAft>
      <a:defRPr sz="6514" kern="1200">
        <a:solidFill>
          <a:schemeClr val="tx1"/>
        </a:solidFill>
        <a:latin typeface="Arial" charset="0"/>
        <a:ea typeface="+mn-ea"/>
        <a:cs typeface="+mn-cs"/>
      </a:defRPr>
    </a:lvl2pPr>
    <a:lvl3pPr marL="783732" algn="l" rtl="0" fontAlgn="base">
      <a:spcBef>
        <a:spcPct val="0"/>
      </a:spcBef>
      <a:spcAft>
        <a:spcPct val="0"/>
      </a:spcAft>
      <a:defRPr sz="6514" kern="1200">
        <a:solidFill>
          <a:schemeClr val="tx1"/>
        </a:solidFill>
        <a:latin typeface="Arial" charset="0"/>
        <a:ea typeface="+mn-ea"/>
        <a:cs typeface="+mn-cs"/>
      </a:defRPr>
    </a:lvl3pPr>
    <a:lvl4pPr marL="1175598" algn="l" rtl="0" fontAlgn="base">
      <a:spcBef>
        <a:spcPct val="0"/>
      </a:spcBef>
      <a:spcAft>
        <a:spcPct val="0"/>
      </a:spcAft>
      <a:defRPr sz="6514" kern="1200">
        <a:solidFill>
          <a:schemeClr val="tx1"/>
        </a:solidFill>
        <a:latin typeface="Arial" charset="0"/>
        <a:ea typeface="+mn-ea"/>
        <a:cs typeface="+mn-cs"/>
      </a:defRPr>
    </a:lvl4pPr>
    <a:lvl5pPr marL="1567464" algn="l" rtl="0" fontAlgn="base">
      <a:spcBef>
        <a:spcPct val="0"/>
      </a:spcBef>
      <a:spcAft>
        <a:spcPct val="0"/>
      </a:spcAft>
      <a:defRPr sz="6514" kern="1200">
        <a:solidFill>
          <a:schemeClr val="tx1"/>
        </a:solidFill>
        <a:latin typeface="Arial" charset="0"/>
        <a:ea typeface="+mn-ea"/>
        <a:cs typeface="+mn-cs"/>
      </a:defRPr>
    </a:lvl5pPr>
    <a:lvl6pPr marL="1959331" algn="l" defTabSz="783732" rtl="0" eaLnBrk="1" latinLnBrk="0" hangingPunct="1">
      <a:defRPr sz="6514" kern="1200">
        <a:solidFill>
          <a:schemeClr val="tx1"/>
        </a:solidFill>
        <a:latin typeface="Arial" charset="0"/>
        <a:ea typeface="+mn-ea"/>
        <a:cs typeface="+mn-cs"/>
      </a:defRPr>
    </a:lvl6pPr>
    <a:lvl7pPr marL="2351197" algn="l" defTabSz="783732" rtl="0" eaLnBrk="1" latinLnBrk="0" hangingPunct="1">
      <a:defRPr sz="6514" kern="1200">
        <a:solidFill>
          <a:schemeClr val="tx1"/>
        </a:solidFill>
        <a:latin typeface="Arial" charset="0"/>
        <a:ea typeface="+mn-ea"/>
        <a:cs typeface="+mn-cs"/>
      </a:defRPr>
    </a:lvl7pPr>
    <a:lvl8pPr marL="2743063" algn="l" defTabSz="783732" rtl="0" eaLnBrk="1" latinLnBrk="0" hangingPunct="1">
      <a:defRPr sz="6514" kern="1200">
        <a:solidFill>
          <a:schemeClr val="tx1"/>
        </a:solidFill>
        <a:latin typeface="Arial" charset="0"/>
        <a:ea typeface="+mn-ea"/>
        <a:cs typeface="+mn-cs"/>
      </a:defRPr>
    </a:lvl8pPr>
    <a:lvl9pPr marL="3134929" algn="l" defTabSz="783732" rtl="0" eaLnBrk="1" latinLnBrk="0" hangingPunct="1">
      <a:defRPr sz="6514"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206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8" d="100"/>
          <a:sy n="38" d="100"/>
        </p:scale>
        <p:origin x="540" y="66"/>
      </p:cViewPr>
      <p:guideLst>
        <p:guide orient="horz"/>
        <p:guide pos="2069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685800" y="609600"/>
            <a:ext cx="31546800" cy="2682240"/>
          </a:xfrm>
          <a:prstGeom prst="round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8" name="Rounded Rectangle 7"/>
          <p:cNvSpPr/>
          <p:nvPr userDrawn="1"/>
        </p:nvSpPr>
        <p:spPr>
          <a:xfrm>
            <a:off x="690224" y="3657600"/>
            <a:ext cx="31546800" cy="17739360"/>
          </a:xfrm>
          <a:prstGeom prst="roundRect">
            <a:avLst>
              <a:gd name="adj" fmla="val 3005"/>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11"/>
          </a:p>
        </p:txBody>
      </p:sp>
      <p:sp>
        <p:nvSpPr>
          <p:cNvPr id="2" name="Title 1"/>
          <p:cNvSpPr>
            <a:spLocks noGrp="1"/>
          </p:cNvSpPr>
          <p:nvPr>
            <p:ph type="ctrTitle"/>
          </p:nvPr>
        </p:nvSpPr>
        <p:spPr>
          <a:xfrm>
            <a:off x="2468880" y="6817368"/>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63360" y="3515360"/>
            <a:ext cx="29626560" cy="748995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83680" y="3515360"/>
            <a:ext cx="88331040" cy="748995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8"/>
            <a:ext cx="27980640" cy="4358640"/>
          </a:xfrm>
        </p:spPr>
        <p:txBody>
          <a:bodyPr anchor="t"/>
          <a:lstStyle>
            <a:lvl1pPr algn="l">
              <a:defRPr sz="128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400">
                <a:solidFill>
                  <a:schemeClr val="tx1">
                    <a:tint val="75000"/>
                  </a:schemeClr>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11120" y="20482560"/>
            <a:ext cx="58978800" cy="57932320"/>
          </a:xfrm>
        </p:spPr>
        <p:txBody>
          <a:bodyPr/>
          <a:lstStyle>
            <a:lvl1pPr>
              <a:defRPr sz="8960"/>
            </a:lvl1pPr>
            <a:lvl2pPr>
              <a:defRPr sz="7680"/>
            </a:lvl2pPr>
            <a:lvl3pPr>
              <a:defRPr sz="6400"/>
            </a:lvl3pPr>
            <a:lvl4pPr>
              <a:defRPr sz="5760"/>
            </a:lvl4pPr>
            <a:lvl5pPr>
              <a:defRPr sz="5760"/>
            </a:lvl5pPr>
            <a:lvl6pPr>
              <a:defRPr sz="5760"/>
            </a:lvl6pPr>
            <a:lvl7pPr>
              <a:defRPr sz="5760"/>
            </a:lvl7pPr>
            <a:lvl8pPr>
              <a:defRPr sz="5760"/>
            </a:lvl8pPr>
            <a:lvl9pPr>
              <a:defRPr sz="5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9" y="4912362"/>
            <a:ext cx="14550390" cy="204723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722099" y="6959600"/>
            <a:ext cx="14550390" cy="12644122"/>
          </a:xfrm>
        </p:spPr>
        <p:txBody>
          <a:bodyPr/>
          <a:lstStyle>
            <a:lvl1pPr>
              <a:defRPr sz="7680"/>
            </a:lvl1pPr>
            <a:lvl2pPr>
              <a:defRPr sz="6400"/>
            </a:lvl2pPr>
            <a:lvl3pPr>
              <a:defRPr sz="5760"/>
            </a:lvl3pPr>
            <a:lvl4pPr>
              <a:defRPr sz="5120"/>
            </a:lvl4pPr>
            <a:lvl5pPr>
              <a:defRPr sz="5120"/>
            </a:lvl5pPr>
            <a:lvl6pPr>
              <a:defRPr sz="5120"/>
            </a:lvl6pPr>
            <a:lvl7pPr>
              <a:defRPr sz="5120"/>
            </a:lvl7pPr>
            <a:lvl8pPr>
              <a:defRPr sz="5120"/>
            </a:lvl8pPr>
            <a:lvl9pPr>
              <a:defRPr sz="51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29166979" y="18116241"/>
            <a:ext cx="6705600" cy="221599"/>
          </a:xfrm>
          <a:prstGeom prst="rect">
            <a:avLst/>
          </a:prstGeom>
          <a:noFill/>
        </p:spPr>
        <p:txBody>
          <a:bodyPr lIns="73152" tIns="36576" rIns="73152" bIns="36576">
            <a:spAutoFit/>
          </a:bodyPr>
          <a:lstStyle/>
          <a:p>
            <a:pPr>
              <a:defRPr/>
            </a:pPr>
            <a:r>
              <a:rPr lang="en-US" sz="96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873760"/>
            <a:ext cx="10829927" cy="3718560"/>
          </a:xfrm>
        </p:spPr>
        <p:txBody>
          <a:bodyPr anchor="b"/>
          <a:lstStyle>
            <a:lvl1pPr algn="l">
              <a:defRPr sz="6400" b="1"/>
            </a:lvl1pPr>
          </a:lstStyle>
          <a:p>
            <a:r>
              <a:rPr lang="en-US" smtClean="0"/>
              <a:t>Click to edit Master title style</a:t>
            </a:r>
            <a:endParaRPr lang="en-US"/>
          </a:p>
        </p:txBody>
      </p:sp>
      <p:sp>
        <p:nvSpPr>
          <p:cNvPr id="3" name="Content Placeholder 2"/>
          <p:cNvSpPr>
            <a:spLocks noGrp="1"/>
          </p:cNvSpPr>
          <p:nvPr>
            <p:ph idx="1"/>
          </p:nvPr>
        </p:nvSpPr>
        <p:spPr>
          <a:xfrm>
            <a:off x="12870180" y="873768"/>
            <a:ext cx="18402300" cy="18729962"/>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9" y="4592328"/>
            <a:ext cx="10829927" cy="15011402"/>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4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8"/>
            <a:ext cx="29626560" cy="1448308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8"/>
            <a:ext cx="7680960" cy="1168400"/>
          </a:xfrm>
          <a:prstGeom prst="rect">
            <a:avLst/>
          </a:prstGeom>
        </p:spPr>
        <p:txBody>
          <a:bodyPr vert="horz" lIns="365760" tIns="182880" rIns="365760" bIns="182880" rtlCol="0" anchor="ctr"/>
          <a:lstStyle>
            <a:lvl1pPr algn="l">
              <a:defRPr sz="38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1247120" y="20340328"/>
            <a:ext cx="10424160" cy="1168400"/>
          </a:xfrm>
          <a:prstGeom prst="rect">
            <a:avLst/>
          </a:prstGeom>
        </p:spPr>
        <p:txBody>
          <a:bodyPr vert="horz" lIns="365760" tIns="182880" rIns="365760" bIns="182880" rtlCol="0" anchor="ctr"/>
          <a:lstStyle>
            <a:lvl1pPr algn="ctr">
              <a:defRPr sz="38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3591520" y="20340328"/>
            <a:ext cx="7680960" cy="1168400"/>
          </a:xfrm>
          <a:prstGeom prst="rect">
            <a:avLst/>
          </a:prstGeom>
        </p:spPr>
        <p:txBody>
          <a:bodyPr vert="horz" lIns="365760" tIns="182880" rIns="365760" bIns="182880" rtlCol="0" anchor="ctr"/>
          <a:lstStyle>
            <a:lvl1pPr algn="r">
              <a:defRPr sz="384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2926080" rtl="0" eaLnBrk="1" latinLnBrk="0" hangingPunct="1">
        <a:spcBef>
          <a:spcPct val="0"/>
        </a:spcBef>
        <a:buNone/>
        <a:defRPr sz="14080" kern="1200">
          <a:solidFill>
            <a:schemeClr val="tx1"/>
          </a:solidFill>
          <a:latin typeface="+mj-lt"/>
          <a:ea typeface="+mj-ea"/>
          <a:cs typeface="+mj-cs"/>
        </a:defRPr>
      </a:lvl1pPr>
    </p:titleStyle>
    <p:bodyStyle>
      <a:lvl1pPr marL="1097280" indent="-1097280" algn="l" defTabSz="2926080" rtl="0" eaLnBrk="1" latinLnBrk="0" hangingPunct="1">
        <a:spcBef>
          <a:spcPct val="20000"/>
        </a:spcBef>
        <a:buFont typeface="Arial" pitchFamily="34" charset="0"/>
        <a:buChar char="•"/>
        <a:defRPr sz="10240"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8960" kern="1200">
          <a:solidFill>
            <a:schemeClr val="tx1"/>
          </a:solidFill>
          <a:latin typeface="+mn-lt"/>
          <a:ea typeface="+mn-ea"/>
          <a:cs typeface="+mn-cs"/>
        </a:defRPr>
      </a:lvl2pPr>
      <a:lvl3pPr marL="3657600" indent="-731520" algn="l" defTabSz="2926080" rtl="0" eaLnBrk="1" latinLnBrk="0" hangingPunct="1">
        <a:spcBef>
          <a:spcPct val="20000"/>
        </a:spcBef>
        <a:buFont typeface="Arial" pitchFamily="34" charset="0"/>
        <a:buChar char="•"/>
        <a:defRPr sz="7680" kern="1200">
          <a:solidFill>
            <a:schemeClr val="tx1"/>
          </a:solidFill>
          <a:latin typeface="+mn-lt"/>
          <a:ea typeface="+mn-ea"/>
          <a:cs typeface="+mn-cs"/>
        </a:defRPr>
      </a:lvl3pPr>
      <a:lvl4pPr marL="51206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6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2682240" y="781574"/>
            <a:ext cx="27675841" cy="2314480"/>
          </a:xfrm>
          <a:prstGeom prst="rect">
            <a:avLst/>
          </a:prstGeom>
          <a:noFill/>
          <a:ln w="9525">
            <a:noFill/>
            <a:miter lim="800000"/>
            <a:headEnd/>
            <a:tailEnd/>
          </a:ln>
          <a:effectLst/>
        </p:spPr>
        <p:txBody>
          <a:bodyPr wrap="square" lIns="67520" tIns="329184" rIns="67520" bIns="256032">
            <a:spAutoFit/>
          </a:bodyPr>
          <a:lstStyle/>
          <a:p>
            <a:pPr algn="ctr" defTabSz="3008630">
              <a:spcBef>
                <a:spcPct val="50000"/>
              </a:spcBef>
              <a:defRPr/>
            </a:pPr>
            <a:r>
              <a:rPr lang="en-US" sz="6400" b="1" dirty="0">
                <a:solidFill>
                  <a:schemeClr val="tx2"/>
                </a:solidFill>
                <a:effectLst>
                  <a:outerShdw blurRad="38100" dist="38100" dir="2700000" algn="tl">
                    <a:srgbClr val="000000">
                      <a:alpha val="43137"/>
                    </a:srgbClr>
                  </a:outerShdw>
                </a:effectLst>
                <a:latin typeface="Arial Black" pitchFamily="34" charset="0"/>
              </a:rPr>
              <a:t>Title </a:t>
            </a:r>
            <a:r>
              <a:rPr lang="en-US" sz="64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008630">
              <a:spcBef>
                <a:spcPct val="50000"/>
              </a:spcBef>
              <a:defRPr/>
            </a:pPr>
            <a:r>
              <a:rPr lang="en-US" sz="3200" b="1" dirty="0">
                <a:solidFill>
                  <a:schemeClr val="accent1"/>
                </a:solidFill>
                <a:latin typeface="Arial Black" pitchFamily="34" charset="0"/>
              </a:rPr>
              <a:t>Student Presenter’s Name(s), Major(s) or Course </a:t>
            </a:r>
            <a:r>
              <a:rPr lang="en-US" sz="3200" b="1" dirty="0">
                <a:solidFill>
                  <a:schemeClr val="accent1"/>
                </a:solidFill>
                <a:latin typeface="Arial Black" pitchFamily="34" charset="0"/>
              </a:rPr>
              <a:t>Name  ·   Mentor’s </a:t>
            </a:r>
            <a:r>
              <a:rPr lang="en-US" sz="3200" b="1" dirty="0">
                <a:solidFill>
                  <a:schemeClr val="accent1"/>
                </a:solidFill>
                <a:latin typeface="Arial Black" pitchFamily="34" charset="0"/>
              </a:rPr>
              <a:t>Name and Title, Department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781574"/>
            <a:ext cx="2039398" cy="2314480"/>
          </a:xfrm>
          <a:prstGeom prst="rect">
            <a:avLst/>
          </a:prstGeom>
        </p:spPr>
      </p:pic>
      <p:sp>
        <p:nvSpPr>
          <p:cNvPr id="33" name="Text Box 355"/>
          <p:cNvSpPr txBox="1">
            <a:spLocks noChangeArrowheads="1"/>
          </p:cNvSpPr>
          <p:nvPr/>
        </p:nvSpPr>
        <p:spPr bwMode="auto">
          <a:xfrm>
            <a:off x="1083311" y="9422411"/>
            <a:ext cx="8473440" cy="437511"/>
          </a:xfrm>
          <a:prstGeom prst="rect">
            <a:avLst/>
          </a:prstGeom>
          <a:noFill/>
          <a:ln w="9525">
            <a:noFill/>
            <a:miter lim="800000"/>
            <a:headEnd/>
            <a:tailEnd/>
          </a:ln>
        </p:spPr>
        <p:txBody>
          <a:bodyPr lIns="67520" tIns="33760" rIns="67520" bIns="33760">
            <a:spAutoFit/>
          </a:bodyPr>
          <a:lstStyle/>
          <a:p>
            <a:pPr defTabSz="3008630" eaLnBrk="1" hangingPunct="1">
              <a:defRPr/>
            </a:pPr>
            <a:r>
              <a:rPr lang="en-US" sz="2400" dirty="0">
                <a:latin typeface="Arial" charset="0"/>
              </a:rPr>
              <a:t>Insert Text Here…</a:t>
            </a:r>
          </a:p>
        </p:txBody>
      </p:sp>
      <p:sp>
        <p:nvSpPr>
          <p:cNvPr id="34" name="Text Box 356"/>
          <p:cNvSpPr txBox="1">
            <a:spLocks noChangeArrowheads="1"/>
          </p:cNvSpPr>
          <p:nvPr/>
        </p:nvSpPr>
        <p:spPr bwMode="auto">
          <a:xfrm>
            <a:off x="4571999" y="15105302"/>
            <a:ext cx="5237479" cy="3761498"/>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35" name="Text Box 357"/>
          <p:cNvSpPr txBox="1">
            <a:spLocks noChangeArrowheads="1"/>
          </p:cNvSpPr>
          <p:nvPr/>
        </p:nvSpPr>
        <p:spPr bwMode="auto">
          <a:xfrm>
            <a:off x="1083310" y="5271297"/>
            <a:ext cx="8726169" cy="2653503"/>
          </a:xfrm>
          <a:prstGeom prst="rect">
            <a:avLst/>
          </a:prstGeom>
          <a:noFill/>
          <a:ln w="9525">
            <a:noFill/>
            <a:miter lim="800000"/>
            <a:headEnd/>
            <a:tailEnd/>
          </a:ln>
        </p:spPr>
        <p:txBody>
          <a:bodyPr wrap="square" lIns="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36" name="Text Box 368"/>
          <p:cNvSpPr txBox="1">
            <a:spLocks noChangeArrowheads="1"/>
          </p:cNvSpPr>
          <p:nvPr/>
        </p:nvSpPr>
        <p:spPr bwMode="auto">
          <a:xfrm>
            <a:off x="22585680" y="5122208"/>
            <a:ext cx="5952270" cy="6346821"/>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Be brief and include only the most important findings from your study and your interpretation of your data. </a:t>
            </a:r>
          </a:p>
          <a:p>
            <a:pPr eaLnBrk="1" hangingPunct="1">
              <a:defRPr/>
            </a:pPr>
            <a:endParaRPr lang="en-US" sz="2400" dirty="0">
              <a:latin typeface="Arial" charset="0"/>
            </a:endParaRPr>
          </a:p>
          <a:p>
            <a:pPr eaLnBrk="1" hangingPunct="1">
              <a:defRPr/>
            </a:pPr>
            <a:r>
              <a:rPr lang="en-US" sz="2400" dirty="0">
                <a:latin typeface="Arial"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eaLnBrk="1" hangingPunct="1">
              <a:defRPr/>
            </a:pPr>
            <a:endParaRPr lang="en-US" sz="2400" dirty="0">
              <a:latin typeface="Arial" charset="0"/>
            </a:endParaRPr>
          </a:p>
          <a:p>
            <a:pPr eaLnBrk="1" hangingPunct="1">
              <a:defRPr/>
            </a:pPr>
            <a:r>
              <a:rPr lang="en-US" sz="2400" dirty="0">
                <a:latin typeface="Arial" charset="0"/>
              </a:rPr>
              <a:t>RECOMMENDATION 2: Use a combination of text and graphics.</a:t>
            </a:r>
          </a:p>
        </p:txBody>
      </p:sp>
      <p:sp>
        <p:nvSpPr>
          <p:cNvPr id="37" name="Text Box 370"/>
          <p:cNvSpPr txBox="1">
            <a:spLocks noChangeArrowheads="1"/>
          </p:cNvSpPr>
          <p:nvPr/>
        </p:nvSpPr>
        <p:spPr bwMode="auto">
          <a:xfrm>
            <a:off x="22585680" y="13230240"/>
            <a:ext cx="9265920" cy="3022834"/>
          </a:xfrm>
          <a:prstGeom prst="rect">
            <a:avLst/>
          </a:prstGeom>
          <a:noFill/>
          <a:ln w="9525">
            <a:noFill/>
            <a:miter lim="800000"/>
            <a:headEnd/>
            <a:tailEnd/>
          </a:ln>
        </p:spPr>
        <p:txBody>
          <a:bodyPr wrap="square" lIns="67520" tIns="33760" rIns="67520" bIns="33760">
            <a:spAutoFit/>
          </a:bodyPr>
          <a:lstStyle/>
          <a:p>
            <a:pPr eaLnBrk="1" hangingPunct="1">
              <a:defRPr/>
            </a:pPr>
            <a:r>
              <a:rPr lang="en-US" sz="2400" dirty="0">
                <a:latin typeface="Arial" charset="0"/>
              </a:rPr>
              <a:t>(replace this text with your own) </a:t>
            </a:r>
          </a:p>
          <a:p>
            <a:pPr eaLnBrk="1" hangingPunct="1">
              <a:defRPr/>
            </a:pPr>
            <a:endParaRPr lang="en-US" sz="2400" dirty="0">
              <a:latin typeface="Arial" charset="0"/>
            </a:endParaRPr>
          </a:p>
          <a:p>
            <a:pPr eaLnBrk="1" hangingPunct="1">
              <a:defRPr/>
            </a:pPr>
            <a:r>
              <a:rPr lang="en-US" sz="2400" dirty="0">
                <a:latin typeface="Arial"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eaLnBrk="1" hangingPunct="1">
              <a:defRPr/>
            </a:pPr>
            <a:endParaRPr lang="en-US" sz="2400" dirty="0">
              <a:latin typeface="Arial" charset="0"/>
            </a:endParaRPr>
          </a:p>
        </p:txBody>
      </p:sp>
      <p:sp>
        <p:nvSpPr>
          <p:cNvPr id="38" name="Text Box 356"/>
          <p:cNvSpPr txBox="1">
            <a:spLocks noChangeArrowheads="1"/>
          </p:cNvSpPr>
          <p:nvPr/>
        </p:nvSpPr>
        <p:spPr bwMode="auto">
          <a:xfrm>
            <a:off x="11148060" y="4837344"/>
            <a:ext cx="10147300"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endParaRPr lang="en-US" sz="2400" dirty="0">
              <a:latin typeface="Arial" charset="0"/>
            </a:endParaRPr>
          </a:p>
          <a:p>
            <a:pPr defTabSz="3008630" eaLnBrk="1" hangingPunct="1">
              <a:defRPr/>
            </a:pPr>
            <a:r>
              <a:rPr lang="en-US" sz="2400" dirty="0">
                <a:latin typeface="Arial" charset="0"/>
              </a:rPr>
              <a:t>In this section consider using graphs, histograms, and other visuals to display your data or stages in the development of artwork, etc. </a:t>
            </a:r>
          </a:p>
        </p:txBody>
      </p:sp>
      <p:sp>
        <p:nvSpPr>
          <p:cNvPr id="39" name="Text Box 355"/>
          <p:cNvSpPr txBox="1">
            <a:spLocks noChangeArrowheads="1"/>
          </p:cNvSpPr>
          <p:nvPr/>
        </p:nvSpPr>
        <p:spPr bwMode="auto">
          <a:xfrm>
            <a:off x="13968412" y="14741657"/>
            <a:ext cx="4989513" cy="3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spcBef>
                <a:spcPts val="1000"/>
              </a:spcBef>
              <a:buClr>
                <a:schemeClr val="accent1"/>
              </a:buClr>
              <a:buSzPct val="80000"/>
              <a:buFont typeface="Wingdings 2" panose="05020102010507070707" pitchFamily="18" charset="2"/>
              <a:buChar char=""/>
              <a:defRPr sz="11200">
                <a:solidFill>
                  <a:schemeClr val="tx1"/>
                </a:solidFill>
                <a:latin typeface="Verdana" panose="020B0604030504040204" pitchFamily="34" charset="0"/>
              </a:defRPr>
            </a:lvl1pPr>
            <a:lvl2pPr marL="742950" indent="-285750" defTabSz="3760788">
              <a:spcBef>
                <a:spcPts val="1000"/>
              </a:spcBef>
              <a:buClr>
                <a:schemeClr val="accent1"/>
              </a:buClr>
              <a:buSzPct val="100000"/>
              <a:buFont typeface="Verdana" panose="020B0604030504040204" pitchFamily="34" charset="0"/>
              <a:buChar char="◦"/>
              <a:defRPr sz="9600">
                <a:solidFill>
                  <a:schemeClr val="tx1"/>
                </a:solidFill>
                <a:latin typeface="Verdana" panose="020B0604030504040204" pitchFamily="34" charset="0"/>
              </a:defRPr>
            </a:lvl2pPr>
            <a:lvl3pPr marL="1143000" indent="-228600" defTabSz="3760788">
              <a:spcBef>
                <a:spcPts val="1000"/>
              </a:spcBef>
              <a:buClr>
                <a:srgbClr val="E96D4D"/>
              </a:buClr>
              <a:buSzPct val="100000"/>
              <a:buFont typeface="Wingdings 2" panose="05020102010507070707" pitchFamily="18" charset="2"/>
              <a:buChar char=""/>
              <a:defRPr sz="8800">
                <a:solidFill>
                  <a:schemeClr val="tx1"/>
                </a:solidFill>
                <a:latin typeface="Verdana" panose="020B0604030504040204" pitchFamily="34" charset="0"/>
              </a:defRPr>
            </a:lvl3pPr>
            <a:lvl4pPr marL="1600200" indent="-228600" defTabSz="3760788">
              <a:spcBef>
                <a:spcPts val="925"/>
              </a:spcBef>
              <a:buClr>
                <a:srgbClr val="E96D4D"/>
              </a:buClr>
              <a:buSzPct val="112000"/>
              <a:buFont typeface="Verdana" panose="020B0604030504040204" pitchFamily="34" charset="0"/>
              <a:buChar char="◦"/>
              <a:defRPr sz="7600">
                <a:solidFill>
                  <a:schemeClr val="tx1"/>
                </a:solidFill>
                <a:latin typeface="Verdana" panose="020B0604030504040204" pitchFamily="34" charset="0"/>
              </a:defRPr>
            </a:lvl4pPr>
            <a:lvl5pPr marL="2057400" indent="-228600" defTabSz="3760788">
              <a:spcBef>
                <a:spcPts val="1000"/>
              </a:spcBef>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5pPr>
            <a:lvl6pPr marL="25146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6pPr>
            <a:lvl7pPr marL="29718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7pPr>
            <a:lvl8pPr marL="34290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8pPr>
            <a:lvl9pPr marL="3886200" indent="-228600" defTabSz="3760788" eaLnBrk="0" fontAlgn="base" hangingPunct="0">
              <a:spcBef>
                <a:spcPts val="1000"/>
              </a:spcBef>
              <a:spcAft>
                <a:spcPct val="0"/>
              </a:spcAft>
              <a:buClr>
                <a:srgbClr val="E48F7B"/>
              </a:buClr>
              <a:buSzPct val="100000"/>
              <a:buFont typeface="Wingdings 2" panose="05020102010507070707" pitchFamily="18" charset="2"/>
              <a:buChar char=""/>
              <a:defRPr sz="7200">
                <a:solidFill>
                  <a:schemeClr val="tx1"/>
                </a:solidFill>
                <a:latin typeface="Verdana" panose="020B0604030504040204" pitchFamily="34" charset="0"/>
              </a:defRPr>
            </a:lvl9pPr>
          </a:lstStyle>
          <a:p>
            <a:pPr eaLnBrk="1" hangingPunct="1">
              <a:spcBef>
                <a:spcPct val="0"/>
              </a:spcBef>
              <a:buClrTx/>
              <a:buSzTx/>
              <a:buFontTx/>
              <a:buNone/>
            </a:pPr>
            <a:r>
              <a:rPr lang="en-US" altLang="en-US" sz="2000" dirty="0">
                <a:latin typeface="Arial" panose="020B0604020202020204" pitchFamily="34" charset="0"/>
              </a:rPr>
              <a:t>Insert Tables or Images of artwork, etc.</a:t>
            </a:r>
          </a:p>
        </p:txBody>
      </p:sp>
      <p:sp>
        <p:nvSpPr>
          <p:cNvPr id="40" name="Text Box 364"/>
          <p:cNvSpPr txBox="1">
            <a:spLocks noChangeArrowheads="1"/>
          </p:cNvSpPr>
          <p:nvPr/>
        </p:nvSpPr>
        <p:spPr bwMode="auto">
          <a:xfrm>
            <a:off x="22707599" y="18762718"/>
            <a:ext cx="9203055" cy="1545507"/>
          </a:xfrm>
          <a:prstGeom prst="rect">
            <a:avLst/>
          </a:prstGeom>
          <a:noFill/>
          <a:ln w="9525">
            <a:noFill/>
            <a:miter lim="800000"/>
            <a:headEnd/>
            <a:tailEnd/>
          </a:ln>
        </p:spPr>
        <p:txBody>
          <a:bodyPr wrap="square" lIns="67520" tIns="33760" rIns="67520" bIns="33760">
            <a:spAutoFit/>
          </a:bodyPr>
          <a:lstStyle/>
          <a:p>
            <a:pPr defTabSz="3008630" eaLnBrk="1" hangingPunct="1">
              <a:defRPr/>
            </a:pPr>
            <a:r>
              <a:rPr lang="en-US" sz="2400" dirty="0">
                <a:latin typeface="Arial" charset="0"/>
              </a:rPr>
              <a:t>(replace this text with your own) </a:t>
            </a:r>
          </a:p>
          <a:p>
            <a:pPr defTabSz="3008630" eaLnBrk="1" hangingPunct="1">
              <a:defRPr/>
            </a:pPr>
            <a:r>
              <a:rPr lang="en-US" sz="2400" dirty="0">
                <a:latin typeface="Arial" charset="0"/>
              </a:rPr>
              <a:t>If your project was funded (all or part) from grants and/or awards, identify the source(s) of support. You also can acknowledge individuals that provided data and/or feedback to you.</a:t>
            </a:r>
          </a:p>
        </p:txBody>
      </p:sp>
      <p:sp>
        <p:nvSpPr>
          <p:cNvPr id="41" name="Text Box 365"/>
          <p:cNvSpPr txBox="1">
            <a:spLocks noChangeArrowheads="1"/>
          </p:cNvSpPr>
          <p:nvPr/>
        </p:nvSpPr>
        <p:spPr bwMode="auto">
          <a:xfrm>
            <a:off x="22707600" y="18118828"/>
            <a:ext cx="9144000" cy="683733"/>
          </a:xfrm>
          <a:prstGeom prst="rect">
            <a:avLst/>
          </a:prstGeom>
          <a:noFill/>
          <a:ln w="9525">
            <a:noFill/>
            <a:miter lim="800000"/>
            <a:headEnd/>
            <a:tailEnd/>
          </a:ln>
          <a:effectLst/>
        </p:spPr>
        <p:txBody>
          <a:bodyPr wrap="square" lIns="67520" tIns="33760" rIns="67520" bIns="33760">
            <a:spAutoFit/>
          </a:bodyPr>
          <a:lstStyle/>
          <a:p>
            <a:pPr defTabSz="3008630" eaLnBrk="1" hangingPunct="1">
              <a:spcBef>
                <a:spcPct val="50000"/>
              </a:spcBef>
              <a:defRPr/>
            </a:pPr>
            <a:r>
              <a:rPr lang="en-US" altLang="en-US" sz="4000" dirty="0" smtClean="0">
                <a:solidFill>
                  <a:schemeClr val="accent1"/>
                </a:solidFill>
                <a:latin typeface="Arial Black" panose="020B0A04020102020204" pitchFamily="34" charset="0"/>
              </a:rPr>
              <a:t>Acknowledgements</a:t>
            </a:r>
            <a:endParaRPr lang="en-US" sz="3600" b="1" dirty="0">
              <a:solidFill>
                <a:schemeClr val="accent1">
                  <a:lumMod val="50000"/>
                </a:schemeClr>
              </a:solidFill>
              <a:latin typeface="Arial" charset="0"/>
            </a:endParaRPr>
          </a:p>
        </p:txBody>
      </p:sp>
      <p:sp>
        <p:nvSpPr>
          <p:cNvPr id="42" name="TextBox 25"/>
          <p:cNvSpPr txBox="1">
            <a:spLocks noChangeArrowheads="1"/>
          </p:cNvSpPr>
          <p:nvPr/>
        </p:nvSpPr>
        <p:spPr bwMode="auto">
          <a:xfrm>
            <a:off x="11265537" y="16949768"/>
            <a:ext cx="9629772" cy="3785652"/>
          </a:xfrm>
          <a:prstGeom prst="rect">
            <a:avLst/>
          </a:prstGeom>
          <a:noFill/>
          <a:ln w="9525">
            <a:noFill/>
            <a:miter lim="800000"/>
            <a:headEnd/>
            <a:tailEnd/>
          </a:ln>
        </p:spPr>
        <p:txBody>
          <a:bodyPr wrap="square">
            <a:spAutoFit/>
          </a:bodyPr>
          <a:lstStyle/>
          <a:p>
            <a:pPr eaLnBrk="1" hangingPunct="1">
              <a:defRPr/>
            </a:pPr>
            <a:r>
              <a:rPr lang="en-US" sz="2000" b="1" dirty="0">
                <a:latin typeface="Arial" charset="0"/>
              </a:rPr>
              <a:t>GRAPHICS:</a:t>
            </a:r>
          </a:p>
          <a:p>
            <a:pPr eaLnBrk="1" hangingPunct="1">
              <a:defRPr/>
            </a:pPr>
            <a:r>
              <a:rPr lang="en-US" sz="2000" dirty="0">
                <a:latin typeface="Arial"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eaLnBrk="1" hangingPunct="1">
              <a:defRPr/>
            </a:pPr>
            <a:r>
              <a:rPr lang="en-US" sz="2000" b="1" dirty="0">
                <a:latin typeface="Arial" charset="0"/>
              </a:rPr>
              <a:t>TIP: Putting Boxes around your text sections</a:t>
            </a:r>
          </a:p>
          <a:p>
            <a:pPr eaLnBrk="1" hangingPunct="1">
              <a:defRPr/>
            </a:pPr>
            <a:r>
              <a:rPr lang="en-US" sz="2000" dirty="0">
                <a:latin typeface="Arial" charset="0"/>
              </a:rPr>
              <a:t>Add space between the edge of your box and the text inside. Right click  or Ctrl – click on text box, go to ‘Format Shape’, then select ‘Text Box’ and make sure your ‘Internal Margins’ are between .2” and .4” for all sides.</a:t>
            </a:r>
          </a:p>
        </p:txBody>
      </p:sp>
      <p:sp>
        <p:nvSpPr>
          <p:cNvPr id="44" name="Text Box 359"/>
          <p:cNvSpPr txBox="1">
            <a:spLocks noChangeArrowheads="1"/>
          </p:cNvSpPr>
          <p:nvPr/>
        </p:nvSpPr>
        <p:spPr bwMode="auto">
          <a:xfrm>
            <a:off x="1083311" y="13829321"/>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3 </a:t>
            </a:r>
            <a:r>
              <a:rPr lang="en-US" altLang="en-US" sz="2560" dirty="0">
                <a:cs typeface="Arial" panose="020B0604020202020204" pitchFamily="34" charset="0"/>
              </a:rPr>
              <a:t>(suggestions: </a:t>
            </a:r>
            <a:r>
              <a:rPr lang="en-US" altLang="en-US" sz="2560" dirty="0" smtClean="0">
                <a:cs typeface="Arial" panose="020B0604020202020204" pitchFamily="34" charset="0"/>
              </a:rPr>
              <a:t>Approach or Project Objective)</a:t>
            </a:r>
            <a:endParaRPr lang="en-US" altLang="en-US" sz="3520" dirty="0">
              <a:solidFill>
                <a:schemeClr val="accent1"/>
              </a:solidFill>
              <a:latin typeface="Arial Black" panose="020B0A04020102020204" pitchFamily="34" charset="0"/>
            </a:endParaRPr>
          </a:p>
        </p:txBody>
      </p:sp>
      <p:sp>
        <p:nvSpPr>
          <p:cNvPr id="45" name="Text Box 360"/>
          <p:cNvSpPr txBox="1">
            <a:spLocks noChangeArrowheads="1"/>
          </p:cNvSpPr>
          <p:nvPr/>
        </p:nvSpPr>
        <p:spPr bwMode="auto">
          <a:xfrm>
            <a:off x="1083311" y="8286760"/>
            <a:ext cx="8726169"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2 </a:t>
            </a:r>
            <a:r>
              <a:rPr lang="en-US" altLang="en-US" sz="2560" dirty="0">
                <a:cs typeface="Arial" panose="020B0604020202020204" pitchFamily="34" charset="0"/>
              </a:rPr>
              <a:t>(suggestions: </a:t>
            </a:r>
            <a:r>
              <a:rPr lang="en-US" altLang="en-US" sz="2560" dirty="0" smtClean="0">
                <a:cs typeface="Arial" panose="020B0604020202020204" pitchFamily="34" charset="0"/>
              </a:rPr>
              <a:t>Experience, </a:t>
            </a:r>
            <a:r>
              <a:rPr lang="en-US" altLang="en-US" sz="2560" dirty="0">
                <a:cs typeface="Arial" panose="020B0604020202020204" pitchFamily="34" charset="0"/>
              </a:rPr>
              <a:t>Introduction, or Inspiration)</a:t>
            </a:r>
          </a:p>
        </p:txBody>
      </p:sp>
      <p:sp>
        <p:nvSpPr>
          <p:cNvPr id="46" name="Text Box 362"/>
          <p:cNvSpPr txBox="1">
            <a:spLocks noChangeArrowheads="1"/>
          </p:cNvSpPr>
          <p:nvPr/>
        </p:nvSpPr>
        <p:spPr bwMode="auto">
          <a:xfrm>
            <a:off x="1083311" y="4059622"/>
            <a:ext cx="8726168" cy="10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1 </a:t>
            </a:r>
            <a:r>
              <a:rPr lang="en-US" altLang="en-US" sz="2560" dirty="0">
                <a:cs typeface="Arial" panose="020B0604020202020204" pitchFamily="34" charset="0"/>
              </a:rPr>
              <a:t>(suggestion: </a:t>
            </a:r>
            <a:r>
              <a:rPr lang="en-US" altLang="en-US" sz="2560" dirty="0" smtClean="0">
                <a:cs typeface="Arial" panose="020B0604020202020204" pitchFamily="34" charset="0"/>
              </a:rPr>
              <a:t>Background or Project Description)</a:t>
            </a:r>
            <a:endParaRPr lang="en-US" altLang="en-US" sz="2560" dirty="0">
              <a:cs typeface="Arial" panose="020B0604020202020204" pitchFamily="34" charset="0"/>
            </a:endParaRPr>
          </a:p>
        </p:txBody>
      </p:sp>
      <p:sp>
        <p:nvSpPr>
          <p:cNvPr id="47" name="Text Box 367"/>
          <p:cNvSpPr txBox="1">
            <a:spLocks noChangeArrowheads="1"/>
          </p:cNvSpPr>
          <p:nvPr/>
        </p:nvSpPr>
        <p:spPr bwMode="auto">
          <a:xfrm>
            <a:off x="22585680" y="4059622"/>
            <a:ext cx="926592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5 </a:t>
            </a:r>
            <a:r>
              <a:rPr lang="en-US" altLang="en-US" sz="2560" dirty="0">
                <a:cs typeface="Arial" panose="020B0604020202020204" pitchFamily="34" charset="0"/>
              </a:rPr>
              <a:t>(suggestions: </a:t>
            </a:r>
            <a:r>
              <a:rPr lang="en-US" altLang="en-US" sz="2560" dirty="0" smtClean="0">
                <a:cs typeface="Arial" panose="020B0604020202020204" pitchFamily="34" charset="0"/>
              </a:rPr>
              <a:t>Outcomes)</a:t>
            </a:r>
            <a:endParaRPr lang="en-US" altLang="en-US" sz="2560" dirty="0">
              <a:cs typeface="Arial" panose="020B0604020202020204" pitchFamily="34" charset="0"/>
            </a:endParaRPr>
          </a:p>
        </p:txBody>
      </p:sp>
      <p:sp>
        <p:nvSpPr>
          <p:cNvPr id="48" name="Text Box 369"/>
          <p:cNvSpPr txBox="1">
            <a:spLocks noChangeArrowheads="1"/>
          </p:cNvSpPr>
          <p:nvPr/>
        </p:nvSpPr>
        <p:spPr bwMode="auto">
          <a:xfrm>
            <a:off x="22585680" y="11933569"/>
            <a:ext cx="9265920" cy="166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6 </a:t>
            </a:r>
            <a:r>
              <a:rPr lang="en-US" altLang="en-US" sz="2560" dirty="0">
                <a:cs typeface="Arial" panose="020B0604020202020204" pitchFamily="34" charset="0"/>
              </a:rPr>
              <a:t>(suggestions: Conclusions or Recommendations)</a:t>
            </a:r>
          </a:p>
          <a:p>
            <a:pPr eaLnBrk="1" hangingPunct="1">
              <a:spcBef>
                <a:spcPct val="50000"/>
              </a:spcBef>
            </a:pPr>
            <a:endParaRPr lang="en-US" altLang="en-US" sz="2560" dirty="0">
              <a:solidFill>
                <a:schemeClr val="accent1"/>
              </a:solidFill>
              <a:latin typeface="Arial Black" panose="020B0A04020102020204" pitchFamily="34" charset="0"/>
            </a:endParaRPr>
          </a:p>
        </p:txBody>
      </p:sp>
      <p:sp>
        <p:nvSpPr>
          <p:cNvPr id="49" name="Text Box 359"/>
          <p:cNvSpPr txBox="1">
            <a:spLocks noChangeArrowheads="1"/>
          </p:cNvSpPr>
          <p:nvPr/>
        </p:nvSpPr>
        <p:spPr bwMode="auto">
          <a:xfrm>
            <a:off x="11148060" y="4059622"/>
            <a:ext cx="10147300" cy="6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20" tIns="33760" rIns="67520" bIns="33760">
            <a:spAutoFit/>
          </a:bodyPr>
          <a:lstStyle>
            <a:lvl1pPr defTabSz="3760788">
              <a:defRPr sz="7600">
                <a:solidFill>
                  <a:schemeClr val="tx1"/>
                </a:solidFill>
                <a:latin typeface="Arial" panose="020B0604020202020204" pitchFamily="34" charset="0"/>
              </a:defRPr>
            </a:lvl1pPr>
            <a:lvl2pPr marL="742950" indent="-285750" defTabSz="3760788">
              <a:defRPr sz="7600">
                <a:solidFill>
                  <a:schemeClr val="tx1"/>
                </a:solidFill>
                <a:latin typeface="Arial" panose="020B0604020202020204" pitchFamily="34" charset="0"/>
              </a:defRPr>
            </a:lvl2pPr>
            <a:lvl3pPr marL="1143000" indent="-228600" defTabSz="3760788">
              <a:defRPr sz="7600">
                <a:solidFill>
                  <a:schemeClr val="tx1"/>
                </a:solidFill>
                <a:latin typeface="Arial" panose="020B0604020202020204" pitchFamily="34" charset="0"/>
              </a:defRPr>
            </a:lvl3pPr>
            <a:lvl4pPr marL="1600200" indent="-228600" defTabSz="3760788">
              <a:defRPr sz="7600">
                <a:solidFill>
                  <a:schemeClr val="tx1"/>
                </a:solidFill>
                <a:latin typeface="Arial" panose="020B0604020202020204" pitchFamily="34" charset="0"/>
              </a:defRPr>
            </a:lvl4pPr>
            <a:lvl5pPr marL="2057400" indent="-228600" defTabSz="3760788">
              <a:defRPr sz="7600">
                <a:solidFill>
                  <a:schemeClr val="tx1"/>
                </a:solidFill>
                <a:latin typeface="Arial" panose="020B0604020202020204" pitchFamily="34" charset="0"/>
              </a:defRPr>
            </a:lvl5pPr>
            <a:lvl6pPr marL="2514600" indent="-228600" defTabSz="3760788" eaLnBrk="0" fontAlgn="base" hangingPunct="0">
              <a:spcBef>
                <a:spcPct val="0"/>
              </a:spcBef>
              <a:spcAft>
                <a:spcPct val="0"/>
              </a:spcAft>
              <a:defRPr sz="7600">
                <a:solidFill>
                  <a:schemeClr val="tx1"/>
                </a:solidFill>
                <a:latin typeface="Arial" panose="020B0604020202020204" pitchFamily="34" charset="0"/>
              </a:defRPr>
            </a:lvl6pPr>
            <a:lvl7pPr marL="2971800" indent="-228600" defTabSz="3760788" eaLnBrk="0" fontAlgn="base" hangingPunct="0">
              <a:spcBef>
                <a:spcPct val="0"/>
              </a:spcBef>
              <a:spcAft>
                <a:spcPct val="0"/>
              </a:spcAft>
              <a:defRPr sz="7600">
                <a:solidFill>
                  <a:schemeClr val="tx1"/>
                </a:solidFill>
                <a:latin typeface="Arial" panose="020B0604020202020204" pitchFamily="34" charset="0"/>
              </a:defRPr>
            </a:lvl7pPr>
            <a:lvl8pPr marL="3429000" indent="-228600" defTabSz="3760788" eaLnBrk="0" fontAlgn="base" hangingPunct="0">
              <a:spcBef>
                <a:spcPct val="0"/>
              </a:spcBef>
              <a:spcAft>
                <a:spcPct val="0"/>
              </a:spcAft>
              <a:defRPr sz="7600">
                <a:solidFill>
                  <a:schemeClr val="tx1"/>
                </a:solidFill>
                <a:latin typeface="Arial" panose="020B0604020202020204" pitchFamily="34" charset="0"/>
              </a:defRPr>
            </a:lvl8pPr>
            <a:lvl9pPr marL="3886200" indent="-228600" defTabSz="3760788" eaLnBrk="0" fontAlgn="base" hangingPunct="0">
              <a:spcBef>
                <a:spcPct val="0"/>
              </a:spcBef>
              <a:spcAft>
                <a:spcPct val="0"/>
              </a:spcAft>
              <a:defRPr sz="7600">
                <a:solidFill>
                  <a:schemeClr val="tx1"/>
                </a:solidFill>
                <a:latin typeface="Arial" panose="020B0604020202020204" pitchFamily="34" charset="0"/>
              </a:defRPr>
            </a:lvl9pPr>
          </a:lstStyle>
          <a:p>
            <a:pPr eaLnBrk="1" hangingPunct="1">
              <a:spcBef>
                <a:spcPct val="50000"/>
              </a:spcBef>
            </a:pPr>
            <a:r>
              <a:rPr lang="en-US" altLang="en-US" sz="4000" dirty="0">
                <a:solidFill>
                  <a:schemeClr val="accent1"/>
                </a:solidFill>
                <a:latin typeface="Arial Black" panose="020B0A04020102020204" pitchFamily="34" charset="0"/>
              </a:rPr>
              <a:t>Heading 4 </a:t>
            </a:r>
            <a:r>
              <a:rPr lang="en-US" altLang="en-US" sz="2560" dirty="0">
                <a:cs typeface="Arial" panose="020B0604020202020204" pitchFamily="34" charset="0"/>
              </a:rPr>
              <a:t>(suggestions: </a:t>
            </a:r>
            <a:r>
              <a:rPr lang="en-US" altLang="en-US" sz="2560" dirty="0" smtClean="0">
                <a:cs typeface="Arial" panose="020B0604020202020204" pitchFamily="34" charset="0"/>
              </a:rPr>
              <a:t>Difficulties or Obstacles)</a:t>
            </a:r>
            <a:endParaRPr lang="en-US" altLang="en-US" sz="2560" dirty="0">
              <a:cs typeface="Arial" panose="020B0604020202020204" pitchFamily="34" charset="0"/>
            </a:endParaRPr>
          </a:p>
        </p:txBody>
      </p:sp>
      <p:sp>
        <p:nvSpPr>
          <p:cNvPr id="50" name="Rectangle 49"/>
          <p:cNvSpPr/>
          <p:nvPr/>
        </p:nvSpPr>
        <p:spPr>
          <a:xfrm>
            <a:off x="11158220" y="7826354"/>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6330929" y="7800954"/>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158220" y="11342350"/>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6330929" y="11316950"/>
            <a:ext cx="4564380" cy="3127734"/>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5400000">
            <a:off x="369680" y="15818931"/>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28077048" y="5760087"/>
            <a:ext cx="4547237" cy="3119977"/>
          </a:xfrm>
          <a:prstGeom prst="rect">
            <a:avLst/>
          </a:prstGeom>
          <a:solidFill>
            <a:srgbClr val="FFFFFF">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5">
      <a:dk1>
        <a:sysClr val="windowText" lastClr="000000"/>
      </a:dk1>
      <a:lt1>
        <a:sysClr val="window" lastClr="FFFFFF"/>
      </a:lt1>
      <a:dk2>
        <a:srgbClr val="303030"/>
      </a:dk2>
      <a:lt2>
        <a:srgbClr val="FFE1C3"/>
      </a:lt2>
      <a:accent1>
        <a:srgbClr val="D26900"/>
      </a:accent1>
      <a:accent2>
        <a:srgbClr val="003399"/>
      </a:accent2>
      <a:accent3>
        <a:srgbClr val="FFCC00"/>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649B6A-3F51-4DDE-98E2-3432207F46A4}"/>
</file>

<file path=customXml/itemProps2.xml><?xml version="1.0" encoding="utf-8"?>
<ds:datastoreItem xmlns:ds="http://schemas.openxmlformats.org/officeDocument/2006/customXml" ds:itemID="{F7528912-6F15-42C5-826F-7DFDE52EDDA2}"/>
</file>

<file path=customXml/itemProps3.xml><?xml version="1.0" encoding="utf-8"?>
<ds:datastoreItem xmlns:ds="http://schemas.openxmlformats.org/officeDocument/2006/customXml" ds:itemID="{5149B6E1-B620-40E5-B71D-615BF7E0F30E}"/>
</file>

<file path=docProps/app.xml><?xml version="1.0" encoding="utf-8"?>
<Properties xmlns="http://schemas.openxmlformats.org/officeDocument/2006/extended-properties" xmlns:vt="http://schemas.openxmlformats.org/officeDocument/2006/docPropsVTypes">
  <Template/>
  <TotalTime>1268</TotalTime>
  <Words>597</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125</cp:revision>
  <dcterms:created xsi:type="dcterms:W3CDTF">2005-03-16T15:57:41Z</dcterms:created>
  <dcterms:modified xsi:type="dcterms:W3CDTF">2017-03-22T14:29:08Z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